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3"/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10282225" cx="18280050"/>
  <p:notesSz cx="6858000" cy="9144000"/>
  <p:embeddedFontLs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would be the introduction slide of the topic that you are covering in this subsection.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this slide plays, you could talk about the main aim that we’d be covering in this video.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3313e1d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a3313e1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3313e1da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a3313e1d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670a0a9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2c670a0a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3313e1da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2a3313e1d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Something that needs to grab the viewers attention!!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3313e1da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a3313e1d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71ee3daf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2b71ee3d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 the name of the next section needs to be mentioned. The narration as you guessed it would be just letting the viewer know what we’d be taking over next! ☺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and Subsection Title">
  <p:cSld name="Section and Subsection Title">
    <p:bg>
      <p:bgPr>
        <a:solidFill>
          <a:srgbClr val="F3702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/>
        </p:nvSpPr>
        <p:spPr>
          <a:xfrm flipH="1" rot="10800000">
            <a:off x="0" y="0"/>
            <a:ext cx="18280063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1"/>
          <p:cNvSpPr/>
          <p:nvPr/>
        </p:nvSpPr>
        <p:spPr>
          <a:xfrm flipH="1" rot="10800000">
            <a:off x="0" y="9241171"/>
            <a:ext cx="18280063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114251" y="9389302"/>
            <a:ext cx="16756724" cy="89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Assembly)">
  <p:cSld name="Blank (Assembly)">
    <p:bg>
      <p:bgPr>
        <a:solidFill>
          <a:srgbClr val="3E5DAA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Classic)">
  <p:cSld name="Blank (Classic)">
    <p:bg>
      <p:bgPr>
        <a:solidFill>
          <a:srgbClr val="F3702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Ruby)">
  <p:cSld name="Blank (Ruby)">
    <p:bg>
      <p:bgPr>
        <a:solidFill>
          <a:srgbClr val="EE2D4A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ield)">
  <p:cSld name="Blank (Field)">
    <p:bg>
      <p:bgPr>
        <a:solidFill>
          <a:srgbClr val="00A349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Evolve)">
  <p:cSld name="Blank (Evolve)">
    <p:bg>
      <p:bgPr>
        <a:solidFill>
          <a:srgbClr val="29BEC6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Hack)">
  <p:cSld name="Blank (Hack)">
    <p:bg>
      <p:bgPr>
        <a:solidFill>
          <a:srgbClr val="4C3896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Sprint)">
  <p:cSld name="Blank (Sprint)">
    <p:bg>
      <p:bgPr>
        <a:solidFill>
          <a:srgbClr val="BE1A8C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and Subsection Title">
  <p:cSld name="Section and Subsection 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/>
          <p:nvPr>
            <p:ph type="ctrTitle"/>
          </p:nvPr>
        </p:nvSpPr>
        <p:spPr>
          <a:xfrm>
            <a:off x="780711" y="3636865"/>
            <a:ext cx="16437000" cy="18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Google Shape;64;p21"/>
          <p:cNvSpPr txBox="1"/>
          <p:nvPr>
            <p:ph idx="1" type="subTitle"/>
          </p:nvPr>
        </p:nvSpPr>
        <p:spPr>
          <a:xfrm>
            <a:off x="780711" y="5575679"/>
            <a:ext cx="16437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65" name="Google Shape;6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flipH="1" rot="10800000">
            <a:off x="0" y="1312192"/>
            <a:ext cx="18280063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0" y="1312094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196414" y="32685"/>
            <a:ext cx="17645539" cy="120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 Titl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2"/>
          <p:cNvSpPr txBox="1"/>
          <p:nvPr>
            <p:ph type="title"/>
          </p:nvPr>
        </p:nvSpPr>
        <p:spPr>
          <a:xfrm>
            <a:off x="780711" y="5605055"/>
            <a:ext cx="164370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51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Packt-Logo-white.png" id="68" name="Google Shape;6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2954094"/>
            <a:ext cx="6745412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lone Introduction or Summary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/>
          <p:nvPr>
            <p:ph type="title"/>
          </p:nvPr>
        </p:nvSpPr>
        <p:spPr>
          <a:xfrm>
            <a:off x="921500" y="4128788"/>
            <a:ext cx="164370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83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71" name="Google Shape;7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4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4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77" name="Google Shape;7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5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5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Google Shape;82;p25"/>
          <p:cNvSpPr txBox="1"/>
          <p:nvPr>
            <p:ph idx="1" type="body"/>
          </p:nvPr>
        </p:nvSpPr>
        <p:spPr>
          <a:xfrm>
            <a:off x="943390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25"/>
          <p:cNvSpPr txBox="1"/>
          <p:nvPr>
            <p:ph idx="2" type="body"/>
          </p:nvPr>
        </p:nvSpPr>
        <p:spPr>
          <a:xfrm>
            <a:off x="9384425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84" name="Google Shape;8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/>
          <p:nvPr/>
        </p:nvSpPr>
        <p:spPr>
          <a:xfrm flipH="1" rot="10800000">
            <a:off x="0" y="1312238"/>
            <a:ext cx="18280200" cy="89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6"/>
          <p:cNvSpPr/>
          <p:nvPr/>
        </p:nvSpPr>
        <p:spPr>
          <a:xfrm>
            <a:off x="0" y="1312094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6"/>
          <p:cNvSpPr txBox="1"/>
          <p:nvPr>
            <p:ph type="title"/>
          </p:nvPr>
        </p:nvSpPr>
        <p:spPr>
          <a:xfrm>
            <a:off x="196414" y="32685"/>
            <a:ext cx="17645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beacon.png" id="89" name="Google Shape;8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/>
        </p:nvSpPr>
        <p:spPr>
          <a:xfrm flipH="1" rot="10800000">
            <a:off x="6550356" y="88"/>
            <a:ext cx="117297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7"/>
          <p:cNvSpPr/>
          <p:nvPr/>
        </p:nvSpPr>
        <p:spPr>
          <a:xfrm rot="-5400000">
            <a:off x="1517856" y="5032538"/>
            <a:ext cx="10282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7"/>
          <p:cNvSpPr txBox="1"/>
          <p:nvPr>
            <p:ph type="title"/>
          </p:nvPr>
        </p:nvSpPr>
        <p:spPr>
          <a:xfrm>
            <a:off x="451958" y="715270"/>
            <a:ext cx="56136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Google Shape;94;p27"/>
          <p:cNvSpPr txBox="1"/>
          <p:nvPr>
            <p:ph idx="1" type="body"/>
          </p:nvPr>
        </p:nvSpPr>
        <p:spPr>
          <a:xfrm>
            <a:off x="451954" y="2930244"/>
            <a:ext cx="5613600" cy="6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95" name="Google Shape;9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 txBox="1"/>
          <p:nvPr>
            <p:ph type="title"/>
          </p:nvPr>
        </p:nvSpPr>
        <p:spPr>
          <a:xfrm>
            <a:off x="980075" y="976049"/>
            <a:ext cx="16061100" cy="81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98" name="Google Shape;9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ummary">
  <p:cSld name="Split Summar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/>
          <p:nvPr/>
        </p:nvSpPr>
        <p:spPr>
          <a:xfrm flipH="1">
            <a:off x="-68" y="0"/>
            <a:ext cx="91401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9"/>
          <p:cNvSpPr/>
          <p:nvPr/>
        </p:nvSpPr>
        <p:spPr>
          <a:xfrm rot="5400000">
            <a:off x="3891283" y="5033100"/>
            <a:ext cx="102810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9"/>
          <p:cNvSpPr txBox="1"/>
          <p:nvPr>
            <p:ph type="title"/>
          </p:nvPr>
        </p:nvSpPr>
        <p:spPr>
          <a:xfrm>
            <a:off x="530769" y="2465208"/>
            <a:ext cx="8086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3" name="Google Shape;103;p29"/>
          <p:cNvSpPr txBox="1"/>
          <p:nvPr>
            <p:ph idx="1" type="subTitle"/>
          </p:nvPr>
        </p:nvSpPr>
        <p:spPr>
          <a:xfrm>
            <a:off x="530769" y="5556360"/>
            <a:ext cx="80868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9"/>
          <p:cNvSpPr txBox="1"/>
          <p:nvPr>
            <p:ph idx="2" type="body"/>
          </p:nvPr>
        </p:nvSpPr>
        <p:spPr>
          <a:xfrm>
            <a:off x="9874713" y="1447731"/>
            <a:ext cx="7670700" cy="7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05" name="Google Shape;10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hor Profile">
  <p:cSld name="Author Profi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0"/>
          <p:cNvSpPr/>
          <p:nvPr/>
        </p:nvSpPr>
        <p:spPr>
          <a:xfrm flipH="1">
            <a:off x="-68" y="0"/>
            <a:ext cx="91401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0"/>
          <p:cNvSpPr/>
          <p:nvPr/>
        </p:nvSpPr>
        <p:spPr>
          <a:xfrm rot="5400000">
            <a:off x="3891283" y="5033100"/>
            <a:ext cx="102810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0"/>
          <p:cNvSpPr txBox="1"/>
          <p:nvPr>
            <p:ph type="title"/>
          </p:nvPr>
        </p:nvSpPr>
        <p:spPr>
          <a:xfrm>
            <a:off x="530769" y="6772113"/>
            <a:ext cx="8086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Calibri"/>
              <a:buNone/>
              <a:defRPr b="0" i="0" sz="4798" u="none" cap="none" strike="noStrike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1" type="body"/>
          </p:nvPr>
        </p:nvSpPr>
        <p:spPr>
          <a:xfrm>
            <a:off x="9874713" y="1447731"/>
            <a:ext cx="7670700" cy="7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11" name="Google Shape;11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porate headshot of a man"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4116" y="1835103"/>
            <a:ext cx="4580100" cy="4580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 txBox="1"/>
          <p:nvPr/>
        </p:nvSpPr>
        <p:spPr>
          <a:xfrm flipH="1" rot="10800000">
            <a:off x="0" y="-148"/>
            <a:ext cx="18280200" cy="938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1"/>
          <p:cNvSpPr/>
          <p:nvPr/>
        </p:nvSpPr>
        <p:spPr>
          <a:xfrm flipH="1" rot="10800000">
            <a:off x="0" y="9241102"/>
            <a:ext cx="18280200" cy="148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1"/>
          <p:cNvSpPr txBox="1"/>
          <p:nvPr>
            <p:ph idx="1" type="body"/>
          </p:nvPr>
        </p:nvSpPr>
        <p:spPr>
          <a:xfrm>
            <a:off x="114251" y="9389302"/>
            <a:ext cx="167568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943390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9384425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 txBox="1"/>
          <p:nvPr>
            <p:ph type="title"/>
          </p:nvPr>
        </p:nvSpPr>
        <p:spPr>
          <a:xfrm>
            <a:off x="921500" y="2495444"/>
            <a:ext cx="164370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32"/>
          <p:cNvSpPr txBox="1"/>
          <p:nvPr>
            <p:ph idx="1" type="body"/>
          </p:nvPr>
        </p:nvSpPr>
        <p:spPr>
          <a:xfrm>
            <a:off x="3189415" y="6544819"/>
            <a:ext cx="119013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20" name="Google Shape;12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2" name="Google Shape;12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End">
  <p:cSld name="Section End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 txBox="1"/>
          <p:nvPr>
            <p:ph idx="1" type="body"/>
          </p:nvPr>
        </p:nvSpPr>
        <p:spPr>
          <a:xfrm>
            <a:off x="9136133" y="1128977"/>
            <a:ext cx="8208600" cy="80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Packt-Logo-white.png" id="125" name="Google Shape;12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3525180"/>
            <a:ext cx="6745412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Assembly)">
  <p:cSld name="Blank (Assembly)">
    <p:bg>
      <p:bgPr>
        <a:solidFill>
          <a:srgbClr val="3E5DAA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7" name="Google Shape;12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Classic)">
  <p:cSld name="Blank (Classic)">
    <p:bg>
      <p:bgPr>
        <a:solidFill>
          <a:srgbClr val="33333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9" name="Google Shape;12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Ruby)">
  <p:cSld name="Blank (Ruby)">
    <p:bg>
      <p:bgPr>
        <a:solidFill>
          <a:srgbClr val="EE2D4A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1" name="Google Shape;13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ield)">
  <p:cSld name="Blank (Field)">
    <p:bg>
      <p:bgPr>
        <a:solidFill>
          <a:srgbClr val="00A349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3" name="Google Shape;13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Evolve)">
  <p:cSld name="Blank (Evolve)">
    <p:bg>
      <p:bgPr>
        <a:solidFill>
          <a:srgbClr val="29BEC6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5" name="Google Shape;13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Hack)">
  <p:cSld name="Blank (Hack)">
    <p:bg>
      <p:bgPr>
        <a:solidFill>
          <a:srgbClr val="4C389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7" name="Google Shape;13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Sprint)">
  <p:cSld name="Blank (Sprint)">
    <p:bg>
      <p:bgPr>
        <a:solidFill>
          <a:srgbClr val="BE1A8C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9" name="Google Shape;13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980075" y="976049"/>
            <a:ext cx="16061026" cy="8177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921500" y="2495444"/>
            <a:ext cx="16437063" cy="392518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89415" y="6544819"/>
            <a:ext cx="11901233" cy="2600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/>
        </p:nvSpPr>
        <p:spPr>
          <a:xfrm flipH="1" rot="10800000">
            <a:off x="6550356" y="50"/>
            <a:ext cx="11729707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8"/>
          <p:cNvSpPr/>
          <p:nvPr/>
        </p:nvSpPr>
        <p:spPr>
          <a:xfrm rot="-5400000">
            <a:off x="1517790" y="5032566"/>
            <a:ext cx="10282238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51958" y="715270"/>
            <a:ext cx="5613563" cy="190591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51954" y="2930244"/>
            <a:ext cx="5613563" cy="6324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ummary">
  <p:cSld name="Split Summar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 flipH="1">
            <a:off x="0" y="0"/>
            <a:ext cx="9140032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9"/>
          <p:cNvSpPr/>
          <p:nvPr/>
        </p:nvSpPr>
        <p:spPr>
          <a:xfrm rot="5400000">
            <a:off x="3891310" y="5033166"/>
            <a:ext cx="10281039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530769" y="2465208"/>
            <a:ext cx="8086889" cy="29632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530769" y="5556360"/>
            <a:ext cx="8086889" cy="24690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9874713" y="1447731"/>
            <a:ext cx="7670669" cy="7386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 Title and Author Name" type="title">
  <p:cSld name="TITLE">
    <p:bg>
      <p:bgPr>
        <a:solidFill>
          <a:srgbClr val="F3702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29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7.xml"/><Relationship Id="rId6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33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7039683" y="9386898"/>
            <a:ext cx="1096924" cy="786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702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20"/>
          <p:cNvSpPr txBox="1"/>
          <p:nvPr>
            <p:ph idx="12" type="sldNum"/>
          </p:nvPr>
        </p:nvSpPr>
        <p:spPr>
          <a:xfrm>
            <a:off x="17039683" y="9386898"/>
            <a:ext cx="10968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mozilla/geckodriver/releases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702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2"/>
          <p:cNvSpPr txBox="1"/>
          <p:nvPr/>
        </p:nvSpPr>
        <p:spPr>
          <a:xfrm>
            <a:off x="699950" y="4332400"/>
            <a:ext cx="16165800" cy="21135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0" lIns="182750" spcFirstLastPara="1" rIns="182750" wrap="square" tIns="182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9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Scripting your browser</a:t>
            </a:r>
            <a:endParaRPr sz="9596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9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with Selenium</a:t>
            </a:r>
            <a:endParaRPr sz="9596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3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" sz="43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this Video, we are going to take a look at…</a:t>
            </a:r>
            <a:endParaRPr b="0" i="0" sz="4395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3"/>
          <p:cNvSpPr txBox="1"/>
          <p:nvPr>
            <p:ph idx="4294967295" type="body"/>
          </p:nvPr>
        </p:nvSpPr>
        <p:spPr>
          <a:xfrm>
            <a:off x="421350" y="1777593"/>
            <a:ext cx="174168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-723084" lvl="0" marL="91358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What is a web browser?</a:t>
            </a:r>
            <a:endParaRPr sz="3997">
              <a:solidFill>
                <a:srgbClr val="434343"/>
              </a:solidFill>
            </a:endParaRPr>
          </a:p>
          <a:p>
            <a:pPr indent="-723084" lvl="0" marL="91358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Setup </a:t>
            </a:r>
            <a:r>
              <a:rPr lang="en" sz="3997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Selenium</a:t>
            </a:r>
            <a:endParaRPr sz="3997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723084" lvl="0" marL="91358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Code: emulate human interaction with a website</a:t>
            </a:r>
            <a:endParaRPr sz="3997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4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4395"/>
              <a:t>What is a web browser?</a:t>
            </a:r>
            <a:endParaRPr b="0" i="0" sz="4395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4"/>
          <p:cNvSpPr txBox="1"/>
          <p:nvPr>
            <p:ph idx="4294967295" type="body"/>
          </p:nvPr>
        </p:nvSpPr>
        <p:spPr>
          <a:xfrm>
            <a:off x="421350" y="1777600"/>
            <a:ext cx="17001300" cy="3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-697875" lvl="0" marL="91358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Calibri"/>
              <a:buChar char="●"/>
            </a:pPr>
            <a:r>
              <a:rPr lang="en" sz="3600">
                <a:solidFill>
                  <a:srgbClr val="434343"/>
                </a:solidFill>
              </a:rPr>
              <a:t>A </a:t>
            </a:r>
            <a:r>
              <a:rPr b="1" lang="en" sz="3600">
                <a:solidFill>
                  <a:srgbClr val="434343"/>
                </a:solidFill>
              </a:rPr>
              <a:t>web browser </a:t>
            </a:r>
            <a:r>
              <a:rPr lang="en" sz="3600">
                <a:solidFill>
                  <a:srgbClr val="434343"/>
                </a:solidFill>
              </a:rPr>
              <a:t>is the software that you probably use every day to display websites and search for information on the Internet</a:t>
            </a:r>
            <a:endParaRPr sz="3600">
              <a:solidFill>
                <a:srgbClr val="434343"/>
              </a:solidFill>
            </a:endParaRPr>
          </a:p>
          <a:p>
            <a:pPr indent="-697875" lvl="0" marL="91358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Calibri"/>
              <a:buChar char="●"/>
            </a:pPr>
            <a:r>
              <a:rPr lang="en" sz="3600">
                <a:solidFill>
                  <a:srgbClr val="434343"/>
                </a:solidFill>
              </a:rPr>
              <a:t>It is a tool for a</a:t>
            </a:r>
            <a:r>
              <a:rPr i="1" lang="en" sz="3600">
                <a:solidFill>
                  <a:srgbClr val="434343"/>
                </a:solidFill>
              </a:rPr>
              <a:t>ccessing, parsing and displaying web resources</a:t>
            </a:r>
            <a:r>
              <a:rPr lang="en" sz="3600">
                <a:solidFill>
                  <a:srgbClr val="434343"/>
                </a:solidFill>
              </a:rPr>
              <a:t> such as web pages and other media contents</a:t>
            </a:r>
            <a:endParaRPr sz="3600">
              <a:solidFill>
                <a:srgbClr val="434343"/>
              </a:solidFill>
            </a:endParaRPr>
          </a:p>
        </p:txBody>
      </p:sp>
      <p:sp>
        <p:nvSpPr>
          <p:cNvPr id="157" name="Google Shape;157;p44"/>
          <p:cNvSpPr txBox="1"/>
          <p:nvPr/>
        </p:nvSpPr>
        <p:spPr>
          <a:xfrm>
            <a:off x="628525" y="5426800"/>
            <a:ext cx="7059300" cy="41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685175" lvl="0" marL="91358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400"/>
              <a:buFont typeface="Calibri"/>
              <a:buChar char="●"/>
            </a:pP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Every modern browser has a Graphical User Interface (GUI) that renders HTML markup and allows us to read/input data from/to websites</a:t>
            </a:r>
            <a:endParaRPr sz="3400"/>
          </a:p>
        </p:txBody>
      </p:sp>
      <p:pic>
        <p:nvPicPr>
          <p:cNvPr id="158" name="Google Shape;1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2875" y="4611975"/>
            <a:ext cx="9449175" cy="514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5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4395"/>
              <a:t>Setup </a:t>
            </a:r>
            <a:r>
              <a:rPr lang="en" sz="4395">
                <a:latin typeface="Courier New"/>
                <a:ea typeface="Courier New"/>
                <a:cs typeface="Courier New"/>
                <a:sym typeface="Courier New"/>
              </a:rPr>
              <a:t>Selenium</a:t>
            </a:r>
            <a:endParaRPr i="0" sz="4395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4" name="Google Shape;164;p45"/>
          <p:cNvSpPr txBox="1"/>
          <p:nvPr/>
        </p:nvSpPr>
        <p:spPr>
          <a:xfrm>
            <a:off x="457275" y="1777600"/>
            <a:ext cx="13597800" cy="49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-697875" lvl="0" marL="91358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Calibri"/>
              <a:buChar char="●"/>
            </a:pPr>
            <a:r>
              <a:rPr b="1"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Selenium WebDriver </a:t>
            </a: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is a tool that allows to automate browsers. </a:t>
            </a:r>
            <a:r>
              <a:rPr b="1"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Selenium emulates human interaction with the browser’s GUI</a:t>
            </a:r>
            <a:endParaRPr b="1"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7875" lvl="0" marL="91358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Calibri"/>
              <a:buChar char="●"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This means that you can use Selenium can to write automation scripts (eg. for testing purposes) that load pages, fill and submit forms, query on search engines, open menus, etc.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45"/>
          <p:cNvSpPr txBox="1"/>
          <p:nvPr/>
        </p:nvSpPr>
        <p:spPr>
          <a:xfrm>
            <a:off x="457275" y="6541475"/>
            <a:ext cx="17416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697875" lvl="0" marL="91358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Calibri"/>
              <a:buChar char="●"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Before installing Selenium with </a:t>
            </a:r>
            <a:r>
              <a:rPr lang="en" sz="36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pip install selenium</a:t>
            </a: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you need to manually install the </a:t>
            </a:r>
            <a:r>
              <a:rPr b="1"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GeckoDriver</a:t>
            </a: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dependency for it to work. Please refer to the GeckoDriver page for installation details (</a:t>
            </a:r>
            <a:r>
              <a:rPr lang="en" sz="36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https://github.com/mozilla/geckodriver/releases</a:t>
            </a: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pic>
        <p:nvPicPr>
          <p:cNvPr id="166" name="Google Shape;16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5075" y="1687137"/>
            <a:ext cx="3855027" cy="513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6"/>
          <p:cNvSpPr txBox="1"/>
          <p:nvPr>
            <p:ph type="title"/>
          </p:nvPr>
        </p:nvSpPr>
        <p:spPr>
          <a:xfrm>
            <a:off x="980311" y="976048"/>
            <a:ext cx="16060500" cy="81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Code: emulate human interaction with a website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4395"/>
              <a:t>Summary</a:t>
            </a:r>
            <a:endParaRPr b="0" i="0" sz="4395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47"/>
          <p:cNvSpPr txBox="1"/>
          <p:nvPr>
            <p:ph idx="4294967295" type="body"/>
          </p:nvPr>
        </p:nvSpPr>
        <p:spPr>
          <a:xfrm>
            <a:off x="421357" y="1777588"/>
            <a:ext cx="17416800" cy="8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-723084" lvl="0" marL="913584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What is a web browser?</a:t>
            </a:r>
            <a:endParaRPr sz="3997">
              <a:solidFill>
                <a:srgbClr val="434343"/>
              </a:solidFill>
            </a:endParaRPr>
          </a:p>
          <a:p>
            <a:pPr indent="-723084" lvl="0" marL="913584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Setup </a:t>
            </a:r>
            <a:r>
              <a:rPr lang="en" sz="3997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Selenium</a:t>
            </a:r>
            <a:endParaRPr sz="3997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723084" lvl="0" marL="913584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Code: emulate human interaction with a website</a:t>
            </a:r>
            <a:endParaRPr sz="3997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8"/>
          <p:cNvSpPr txBox="1"/>
          <p:nvPr>
            <p:ph type="ctrTitle"/>
          </p:nvPr>
        </p:nvSpPr>
        <p:spPr>
          <a:xfrm>
            <a:off x="784582" y="3637519"/>
            <a:ext cx="16429500" cy="18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675" lIns="182675" spcFirstLastPara="1" rIns="182675" wrap="square" tIns="182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The power of APIs</a:t>
            </a:r>
            <a:endParaRPr b="0" i="0" sz="9596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48"/>
          <p:cNvSpPr txBox="1"/>
          <p:nvPr>
            <p:ph idx="1" type="subTitle"/>
          </p:nvPr>
        </p:nvSpPr>
        <p:spPr>
          <a:xfrm>
            <a:off x="784582" y="5575490"/>
            <a:ext cx="164295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 Section</a:t>
            </a:r>
            <a:endParaRPr b="0" i="0" sz="439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